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b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21630"/>
    <a:srgbClr val="004990"/>
    <a:srgbClr val="0000CC"/>
    <a:srgbClr val="0047FF"/>
    <a:srgbClr val="0033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231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F9132-0285-4464-BE1E-523FCFCAC959}" type="datetimeFigureOut">
              <a:rPr lang="en-US" smtClean="0"/>
              <a:t>7/14/2021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2C806-8F65-4722-AC59-A991A799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61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310CF-2439-452F-BACE-F833C34D826E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E898D-9F99-48C7-9DFA-F9A33D4E78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9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E898D-9F99-48C7-9DFA-F9A33D4E78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5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" y="1486"/>
            <a:ext cx="9142265" cy="85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77356"/>
            <a:ext cx="9144000" cy="381000"/>
          </a:xfrm>
          <a:prstGeom prst="rect">
            <a:avLst/>
          </a:prstGeom>
          <a:solidFill>
            <a:srgbClr val="C216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457200" y="6553200"/>
            <a:ext cx="72390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solidFill>
                  <a:schemeClr val="bg1"/>
                </a:solidFill>
              </a:rPr>
              <a:t>2300 W Innes St, Salisbury NC  28144    |    Catawba.edu    |    1.800.CATAWBA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6629400" y="65532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188CFBC-2F2A-4A90-9AE0-DF2E4408FC04}" type="slidenum">
              <a:rPr lang="en-US" sz="1100" smtClean="0">
                <a:solidFill>
                  <a:schemeClr val="bg1"/>
                </a:solidFill>
              </a:rPr>
              <a:pPr algn="r"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003766" y="1265594"/>
            <a:ext cx="4724400" cy="9144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99060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54" y="1403"/>
            <a:ext cx="9133491" cy="85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43600" y="-47263"/>
            <a:ext cx="2971800" cy="961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77356"/>
            <a:ext cx="9144000" cy="381000"/>
          </a:xfrm>
          <a:prstGeom prst="rect">
            <a:avLst/>
          </a:prstGeom>
          <a:solidFill>
            <a:srgbClr val="C216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457200" y="6553200"/>
            <a:ext cx="72390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solidFill>
                  <a:schemeClr val="bg1"/>
                </a:solidFill>
              </a:rPr>
              <a:t>2300 W Innes St, Salisbury NC  28144    |    Catawba.edu    |    1.800.CATAWBA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6629400" y="65532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188CFBC-2F2A-4A90-9AE0-DF2E4408FC04}" type="slidenum">
              <a:rPr lang="en-US" sz="1100" smtClean="0">
                <a:solidFill>
                  <a:schemeClr val="bg1"/>
                </a:solidFill>
              </a:rPr>
              <a:pPr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0" y="0"/>
            <a:ext cx="3048001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Poppins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</TotalTime>
  <Words>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Poppins Medium</vt:lpstr>
      <vt:lpstr>Times New Roman</vt:lpstr>
      <vt:lpstr>Office Theme</vt:lpstr>
      <vt:lpstr>Title</vt:lpstr>
    </vt:vector>
  </TitlesOfParts>
  <Company>Catawba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Bailey, Jodi S</cp:lastModifiedBy>
  <cp:revision>217</cp:revision>
  <dcterms:created xsi:type="dcterms:W3CDTF">2010-04-30T13:25:56Z</dcterms:created>
  <dcterms:modified xsi:type="dcterms:W3CDTF">2021-07-14T15:06:10Z</dcterms:modified>
</cp:coreProperties>
</file>